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4A4D77-960A-413B-B0AC-231F176B9AF4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A3511D-89DC-4FBD-8BE7-5546F95AA0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8077200" cy="6172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“The 13 Colonies”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New Hampshire, Massachusetts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Connecticut, Rhode Island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New York and Pennsylvania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New Jersey, Delaware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Maryland and Virginia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North Carolina too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South Carolina, Georgia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That’s 13 now we’re through.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nchantedlearning.com/usa/statesbw/13colonies/13coloniesbw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0"/>
            <a:ext cx="5181600" cy="6845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181</TotalTime>
  <Words>37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Slide 1</vt:lpstr>
      <vt:lpstr>Slide 2</vt:lpstr>
    </vt:vector>
  </TitlesOfParts>
  <Company>DCSS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 Apps1</dc:creator>
  <cp:lastModifiedBy>Test Apps1</cp:lastModifiedBy>
  <cp:revision>18</cp:revision>
  <dcterms:created xsi:type="dcterms:W3CDTF">2008-11-20T16:50:02Z</dcterms:created>
  <dcterms:modified xsi:type="dcterms:W3CDTF">2008-11-20T19:51:05Z</dcterms:modified>
</cp:coreProperties>
</file>